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5" r:id="rId6"/>
    <p:sldId id="259" r:id="rId7"/>
    <p:sldId id="261" r:id="rId8"/>
    <p:sldId id="263" r:id="rId9"/>
    <p:sldId id="269" r:id="rId10"/>
    <p:sldId id="274" r:id="rId11"/>
    <p:sldId id="264" r:id="rId12"/>
    <p:sldId id="266" r:id="rId13"/>
    <p:sldId id="268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 varScale="1">
        <p:scale>
          <a:sx n="49" d="100"/>
          <a:sy n="49" d="100"/>
        </p:scale>
        <p:origin x="160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BBAE9-4853-426D-890B-223242828F2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C44CD4F-4B4A-4119-8C32-0D93CBFD31FA}">
      <dgm:prSet phldrT="[Text]"/>
      <dgm:spPr/>
      <dgm:t>
        <a:bodyPr/>
        <a:lstStyle/>
        <a:p>
          <a:endParaRPr lang="en-US" dirty="0"/>
        </a:p>
      </dgm:t>
    </dgm:pt>
    <dgm:pt modelId="{574A4271-6BB6-4E80-B976-65531FFF4026}" type="parTrans" cxnId="{0DE7636F-CB61-4E9D-97C6-D61ABEBA908F}">
      <dgm:prSet/>
      <dgm:spPr/>
      <dgm:t>
        <a:bodyPr/>
        <a:lstStyle/>
        <a:p>
          <a:endParaRPr lang="en-US"/>
        </a:p>
      </dgm:t>
    </dgm:pt>
    <dgm:pt modelId="{056193F7-C77C-4EC0-9AED-9518BD02AE12}" type="sibTrans" cxnId="{0DE7636F-CB61-4E9D-97C6-D61ABEBA908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1F09EB8B-B4AA-4D34-A686-993DA8B09856}" type="pres">
      <dgm:prSet presAssocID="{34BBBAE9-4853-426D-890B-223242828F24}" presName="Name0" presStyleCnt="0">
        <dgm:presLayoutVars>
          <dgm:chMax val="7"/>
          <dgm:chPref val="7"/>
          <dgm:dir/>
        </dgm:presLayoutVars>
      </dgm:prSet>
      <dgm:spPr/>
    </dgm:pt>
    <dgm:pt modelId="{6AE6B5A2-DBA8-485B-BE0C-396568997A84}" type="pres">
      <dgm:prSet presAssocID="{34BBBAE9-4853-426D-890B-223242828F24}" presName="Name1" presStyleCnt="0"/>
      <dgm:spPr/>
    </dgm:pt>
    <dgm:pt modelId="{0AC19D77-33BC-4F3A-BC27-2EBD385F38C0}" type="pres">
      <dgm:prSet presAssocID="{056193F7-C77C-4EC0-9AED-9518BD02AE12}" presName="picture_1" presStyleCnt="0"/>
      <dgm:spPr/>
    </dgm:pt>
    <dgm:pt modelId="{1E8BCADC-A787-44BF-82D3-B6A89EB2F784}" type="pres">
      <dgm:prSet presAssocID="{056193F7-C77C-4EC0-9AED-9518BD02AE12}" presName="pictureRepeatNode" presStyleLbl="alignImgPlace1" presStyleIdx="0" presStyleCnt="1" custScaleX="200000" custScaleY="196794" custLinFactNeighborX="19565" custLinFactNeighborY="5951"/>
      <dgm:spPr/>
      <dgm:t>
        <a:bodyPr/>
        <a:lstStyle/>
        <a:p>
          <a:endParaRPr lang="en-US"/>
        </a:p>
      </dgm:t>
    </dgm:pt>
    <dgm:pt modelId="{68D3A6CF-BF79-47E4-93BA-1F93BED71F19}" type="pres">
      <dgm:prSet presAssocID="{2C44CD4F-4B4A-4119-8C32-0D93CBFD31F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C6F95F-4755-47E7-A2EE-B5FC64A55CAF}" type="presOf" srcId="{34BBBAE9-4853-426D-890B-223242828F24}" destId="{1F09EB8B-B4AA-4D34-A686-993DA8B09856}" srcOrd="0" destOrd="0" presId="urn:microsoft.com/office/officeart/2008/layout/CircularPictureCallout"/>
    <dgm:cxn modelId="{0DE7636F-CB61-4E9D-97C6-D61ABEBA908F}" srcId="{34BBBAE9-4853-426D-890B-223242828F24}" destId="{2C44CD4F-4B4A-4119-8C32-0D93CBFD31FA}" srcOrd="0" destOrd="0" parTransId="{574A4271-6BB6-4E80-B976-65531FFF4026}" sibTransId="{056193F7-C77C-4EC0-9AED-9518BD02AE12}"/>
    <dgm:cxn modelId="{B589E01A-1BE1-4CF9-B7D4-A323D880825F}" type="presOf" srcId="{056193F7-C77C-4EC0-9AED-9518BD02AE12}" destId="{1E8BCADC-A787-44BF-82D3-B6A89EB2F784}" srcOrd="0" destOrd="0" presId="urn:microsoft.com/office/officeart/2008/layout/CircularPictureCallout"/>
    <dgm:cxn modelId="{346931C7-B5DD-46F6-82AD-5143A3D9E833}" type="presOf" srcId="{2C44CD4F-4B4A-4119-8C32-0D93CBFD31FA}" destId="{68D3A6CF-BF79-47E4-93BA-1F93BED71F19}" srcOrd="0" destOrd="0" presId="urn:microsoft.com/office/officeart/2008/layout/CircularPictureCallout"/>
    <dgm:cxn modelId="{BA4E7694-3D7C-454B-864F-D552FA4D7B50}" type="presParOf" srcId="{1F09EB8B-B4AA-4D34-A686-993DA8B09856}" destId="{6AE6B5A2-DBA8-485B-BE0C-396568997A84}" srcOrd="0" destOrd="0" presId="urn:microsoft.com/office/officeart/2008/layout/CircularPictureCallout"/>
    <dgm:cxn modelId="{6599DBB5-C192-421F-9FF2-C2F544D0EFC8}" type="presParOf" srcId="{6AE6B5A2-DBA8-485B-BE0C-396568997A84}" destId="{0AC19D77-33BC-4F3A-BC27-2EBD385F38C0}" srcOrd="0" destOrd="0" presId="urn:microsoft.com/office/officeart/2008/layout/CircularPictureCallout"/>
    <dgm:cxn modelId="{2B80443C-FC65-4BDC-B4C7-CB15FB6AA885}" type="presParOf" srcId="{0AC19D77-33BC-4F3A-BC27-2EBD385F38C0}" destId="{1E8BCADC-A787-44BF-82D3-B6A89EB2F784}" srcOrd="0" destOrd="0" presId="urn:microsoft.com/office/officeart/2008/layout/CircularPictureCallout"/>
    <dgm:cxn modelId="{AFC41BE2-DED0-4EA3-9064-9DD5AA314950}" type="presParOf" srcId="{6AE6B5A2-DBA8-485B-BE0C-396568997A84}" destId="{68D3A6CF-BF79-47E4-93BA-1F93BED71F1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0A972-2FBC-439E-AFD1-B7455A32BC3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3F97C-5C39-404E-886A-AA62839F3E6E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bn-BD" dirty="0" smtClean="0">
              <a:solidFill>
                <a:srgbClr val="FF0000"/>
              </a:solidFill>
            </a:rPr>
            <a:t>শামসুজ্জামান খান  </a:t>
          </a:r>
          <a:endParaRPr lang="en-US" dirty="0">
            <a:solidFill>
              <a:srgbClr val="FF0000"/>
            </a:solidFill>
          </a:endParaRPr>
        </a:p>
      </dgm:t>
    </dgm:pt>
    <dgm:pt modelId="{9712BE7A-259A-4E2D-9FDF-DDE2EB97A36E}" type="parTrans" cxnId="{6E20B2A8-B663-46ED-8D5E-25131B965DA3}">
      <dgm:prSet/>
      <dgm:spPr/>
      <dgm:t>
        <a:bodyPr/>
        <a:lstStyle/>
        <a:p>
          <a:endParaRPr lang="en-US"/>
        </a:p>
      </dgm:t>
    </dgm:pt>
    <dgm:pt modelId="{E416A33F-08DB-46DB-94C2-D765329120A2}" type="sibTrans" cxnId="{6E20B2A8-B663-46ED-8D5E-25131B965DA3}">
      <dgm:prSet/>
      <dgm:spPr/>
      <dgm:t>
        <a:bodyPr/>
        <a:lstStyle/>
        <a:p>
          <a:endParaRPr lang="en-US"/>
        </a:p>
      </dgm:t>
    </dgm:pt>
    <dgm:pt modelId="{7E877580-608B-4F87-BC12-DDCE5347DA00}">
      <dgm:prSet phldrT="[Text]"/>
      <dgm:spPr/>
      <dgm:t>
        <a:bodyPr/>
        <a:lstStyle/>
        <a:p>
          <a:r>
            <a:rPr lang="bn-BD" dirty="0" smtClean="0"/>
            <a:t>মানিকগঞ্জ </a:t>
          </a:r>
        </a:p>
        <a:p>
          <a:r>
            <a:rPr lang="bn-BD" dirty="0" smtClean="0"/>
            <a:t>সিংগাইর</a:t>
          </a:r>
        </a:p>
        <a:p>
          <a:r>
            <a:rPr lang="bn-BD" dirty="0" smtClean="0"/>
            <a:t>চারিগ্রাম</a:t>
          </a:r>
          <a:endParaRPr lang="en-US" dirty="0"/>
        </a:p>
      </dgm:t>
    </dgm:pt>
    <dgm:pt modelId="{91F1EFF2-DDE0-4866-933D-AFD9993B678A}" type="parTrans" cxnId="{E5FE0F36-53AB-439D-94F5-8BB089897D5B}">
      <dgm:prSet/>
      <dgm:spPr/>
      <dgm:t>
        <a:bodyPr/>
        <a:lstStyle/>
        <a:p>
          <a:endParaRPr lang="en-US"/>
        </a:p>
      </dgm:t>
    </dgm:pt>
    <dgm:pt modelId="{C26B2A63-C50F-4F12-851D-B4538CA0C3F8}" type="sibTrans" cxnId="{E5FE0F36-53AB-439D-94F5-8BB089897D5B}">
      <dgm:prSet/>
      <dgm:spPr/>
      <dgm:t>
        <a:bodyPr/>
        <a:lstStyle/>
        <a:p>
          <a:endParaRPr lang="en-US"/>
        </a:p>
      </dgm:t>
    </dgm:pt>
    <dgm:pt modelId="{41A4A707-0AE7-4DCC-9822-5C690ABDC9C8}">
      <dgm:prSet phldrT="[Text]"/>
      <dgm:spPr/>
      <dgm:t>
        <a:bodyPr/>
        <a:lstStyle/>
        <a:p>
          <a:r>
            <a:rPr lang="bn-BD" dirty="0" smtClean="0"/>
            <a:t>বাংলা একাডেমি মহাপরিচালক</a:t>
          </a:r>
        </a:p>
        <a:p>
          <a:r>
            <a:rPr lang="bn-BD" dirty="0" smtClean="0"/>
            <a:t>২০০৯</a:t>
          </a:r>
          <a:endParaRPr lang="en-US" dirty="0"/>
        </a:p>
      </dgm:t>
    </dgm:pt>
    <dgm:pt modelId="{B7B5A3D8-9E8F-4E9A-BA98-1238EB0B17DD}" type="parTrans" cxnId="{3FB23822-87BA-4474-A8CF-D0D27B7263E3}">
      <dgm:prSet/>
      <dgm:spPr/>
      <dgm:t>
        <a:bodyPr/>
        <a:lstStyle/>
        <a:p>
          <a:endParaRPr lang="en-US"/>
        </a:p>
      </dgm:t>
    </dgm:pt>
    <dgm:pt modelId="{15F8F73F-AE11-4F2C-BBD8-05A27051759C}" type="sibTrans" cxnId="{3FB23822-87BA-4474-A8CF-D0D27B7263E3}">
      <dgm:prSet/>
      <dgm:spPr/>
      <dgm:t>
        <a:bodyPr/>
        <a:lstStyle/>
        <a:p>
          <a:endParaRPr lang="en-US"/>
        </a:p>
      </dgm:t>
    </dgm:pt>
    <dgm:pt modelId="{C0BCE21B-4B91-4C15-B36E-0CC9200F4D48}">
      <dgm:prSet/>
      <dgm:spPr/>
      <dgm:t>
        <a:bodyPr/>
        <a:lstStyle/>
        <a:p>
          <a:r>
            <a:rPr lang="bn-BD" dirty="0" smtClean="0"/>
            <a:t> ঢাকা ইউনিভার্সিটি ১৯৬২,১৯৬৩ </a:t>
          </a:r>
        </a:p>
        <a:p>
          <a:endParaRPr lang="en-US" dirty="0"/>
        </a:p>
      </dgm:t>
    </dgm:pt>
    <dgm:pt modelId="{4FCFC6A8-C640-4F96-8BFB-EB48D7A69B8F}" type="parTrans" cxnId="{37609301-2364-4503-A3C1-12FD58C3020F}">
      <dgm:prSet/>
      <dgm:spPr/>
      <dgm:t>
        <a:bodyPr/>
        <a:lstStyle/>
        <a:p>
          <a:endParaRPr lang="en-US"/>
        </a:p>
      </dgm:t>
    </dgm:pt>
    <dgm:pt modelId="{C1D31B62-7FDE-4B99-B295-2C85242E91FE}" type="sibTrans" cxnId="{37609301-2364-4503-A3C1-12FD58C3020F}">
      <dgm:prSet/>
      <dgm:spPr/>
      <dgm:t>
        <a:bodyPr/>
        <a:lstStyle/>
        <a:p>
          <a:endParaRPr lang="en-US"/>
        </a:p>
      </dgm:t>
    </dgm:pt>
    <dgm:pt modelId="{234DB55C-3BE9-4169-A8AA-27C878DC7CF0}">
      <dgm:prSet/>
      <dgm:spPr/>
      <dgm:t>
        <a:bodyPr/>
        <a:lstStyle/>
        <a:p>
          <a:endParaRPr lang="en-US"/>
        </a:p>
      </dgm:t>
    </dgm:pt>
    <dgm:pt modelId="{B982F756-C560-4AA4-881E-BC378A1E9512}" type="parTrans" cxnId="{AF5EFBCB-432F-4B1C-B7A7-B21881600E5A}">
      <dgm:prSet/>
      <dgm:spPr/>
      <dgm:t>
        <a:bodyPr/>
        <a:lstStyle/>
        <a:p>
          <a:endParaRPr lang="en-US"/>
        </a:p>
      </dgm:t>
    </dgm:pt>
    <dgm:pt modelId="{0D6D9907-6BE4-4B1D-977E-524275EFA2FD}" type="sibTrans" cxnId="{AF5EFBCB-432F-4B1C-B7A7-B21881600E5A}">
      <dgm:prSet/>
      <dgm:spPr/>
      <dgm:t>
        <a:bodyPr/>
        <a:lstStyle/>
        <a:p>
          <a:endParaRPr lang="en-US"/>
        </a:p>
      </dgm:t>
    </dgm:pt>
    <dgm:pt modelId="{CC4F09D2-71C9-4BF9-A099-F7F11CDF67F0}">
      <dgm:prSet custT="1"/>
      <dgm:spPr/>
      <dgm:t>
        <a:bodyPr/>
        <a:lstStyle/>
        <a:p>
          <a:pPr algn="ctr"/>
          <a:r>
            <a:rPr lang="bn-BD" sz="1200" dirty="0" smtClean="0"/>
            <a:t>জন্ম </a:t>
          </a:r>
        </a:p>
        <a:p>
          <a:pPr algn="ctr"/>
          <a:r>
            <a:rPr lang="bn-BD" sz="1200" dirty="0" smtClean="0"/>
            <a:t>১৯৪০,</a:t>
          </a:r>
        </a:p>
        <a:p>
          <a:pPr algn="r"/>
          <a:r>
            <a:rPr lang="bn-BD" sz="1200" smtClean="0"/>
            <a:t>২৯</a:t>
          </a:r>
          <a:r>
            <a:rPr lang="bn-BD" sz="1600" smtClean="0"/>
            <a:t> ডিসেম্বর </a:t>
          </a:r>
          <a:endParaRPr lang="en-US" sz="1600" dirty="0"/>
        </a:p>
      </dgm:t>
    </dgm:pt>
    <dgm:pt modelId="{A25089C4-E2DC-498F-BE5B-0C0AB05FAAC3}" type="parTrans" cxnId="{A89F4C76-D39A-410F-AEB3-30E715B5ABC9}">
      <dgm:prSet/>
      <dgm:spPr/>
      <dgm:t>
        <a:bodyPr/>
        <a:lstStyle/>
        <a:p>
          <a:endParaRPr lang="en-US"/>
        </a:p>
      </dgm:t>
    </dgm:pt>
    <dgm:pt modelId="{485AA079-19B7-4CAA-A5E9-FFBE87CA8517}" type="sibTrans" cxnId="{A89F4C76-D39A-410F-AEB3-30E715B5ABC9}">
      <dgm:prSet/>
      <dgm:spPr/>
      <dgm:t>
        <a:bodyPr/>
        <a:lstStyle/>
        <a:p>
          <a:endParaRPr lang="en-US"/>
        </a:p>
      </dgm:t>
    </dgm:pt>
    <dgm:pt modelId="{53A9D880-A6E5-45B6-8057-96196CB7D57C}">
      <dgm:prSet/>
      <dgm:spPr/>
      <dgm:t>
        <a:bodyPr/>
        <a:lstStyle/>
        <a:p>
          <a:r>
            <a:rPr lang="bn-BD" dirty="0" smtClean="0"/>
            <a:t>লেখক,গবেষক ও ফোকলোরবিদ</a:t>
          </a:r>
          <a:endParaRPr lang="en-US" dirty="0"/>
        </a:p>
      </dgm:t>
    </dgm:pt>
    <dgm:pt modelId="{8F75DC8E-5E9E-40AB-9628-5A6AD9EDB972}" type="parTrans" cxnId="{71387132-4282-42D0-825B-F0BDD16BFE0D}">
      <dgm:prSet/>
      <dgm:spPr/>
      <dgm:t>
        <a:bodyPr/>
        <a:lstStyle/>
        <a:p>
          <a:endParaRPr lang="en-US"/>
        </a:p>
      </dgm:t>
    </dgm:pt>
    <dgm:pt modelId="{1CF0BD31-D872-4548-98AF-D571B3FD4F29}" type="sibTrans" cxnId="{71387132-4282-42D0-825B-F0BDD16BFE0D}">
      <dgm:prSet/>
      <dgm:spPr/>
      <dgm:t>
        <a:bodyPr/>
        <a:lstStyle/>
        <a:p>
          <a:endParaRPr lang="en-US"/>
        </a:p>
      </dgm:t>
    </dgm:pt>
    <dgm:pt modelId="{19798EDA-2B93-40EB-BB7D-31C640106526}">
      <dgm:prSet/>
      <dgm:spPr/>
      <dgm:t>
        <a:bodyPr/>
        <a:lstStyle/>
        <a:p>
          <a:r>
            <a:rPr lang="bn-BD" dirty="0" smtClean="0"/>
            <a:t>প্রবন্ধগ্রন্থ – মাটি থেকে মহিরুহ , বঙ্গবন্ধুর সঙ্গে আলাপ ও প্রাসঙ্গিক কথকতা । </a:t>
          </a:r>
          <a:endParaRPr lang="en-US" dirty="0"/>
        </a:p>
      </dgm:t>
    </dgm:pt>
    <dgm:pt modelId="{D9ECBB3F-F3FA-4585-BFA1-86363DB5C798}" type="parTrans" cxnId="{87FA263A-C8F2-440F-8277-5BE0B1D354FE}">
      <dgm:prSet/>
      <dgm:spPr/>
      <dgm:t>
        <a:bodyPr/>
        <a:lstStyle/>
        <a:p>
          <a:endParaRPr lang="en-US"/>
        </a:p>
      </dgm:t>
    </dgm:pt>
    <dgm:pt modelId="{6165E79B-C288-4732-97E2-7F2F6CFD00FF}" type="sibTrans" cxnId="{87FA263A-C8F2-440F-8277-5BE0B1D354FE}">
      <dgm:prSet/>
      <dgm:spPr/>
      <dgm:t>
        <a:bodyPr/>
        <a:lstStyle/>
        <a:p>
          <a:endParaRPr lang="en-US"/>
        </a:p>
      </dgm:t>
    </dgm:pt>
    <dgm:pt modelId="{84654E95-63A0-4A7A-BA6B-38594B2AC462}" type="pres">
      <dgm:prSet presAssocID="{DBC0A972-2FBC-439E-AFD1-B7455A32BC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ED059-B78F-4B01-97EF-E36A06E0FA28}" type="pres">
      <dgm:prSet presAssocID="{BD73F97C-5C39-404E-886A-AA62839F3E6E}" presName="centerShape" presStyleLbl="node0" presStyleIdx="0" presStyleCnt="1"/>
      <dgm:spPr/>
      <dgm:t>
        <a:bodyPr/>
        <a:lstStyle/>
        <a:p>
          <a:endParaRPr lang="en-US"/>
        </a:p>
      </dgm:t>
    </dgm:pt>
    <dgm:pt modelId="{9A20A0EC-A302-4D4D-8ED8-9E06DAB84528}" type="pres">
      <dgm:prSet presAssocID="{A25089C4-E2DC-498F-BE5B-0C0AB05FAAC3}" presName="Name9" presStyleLbl="parChTrans1D2" presStyleIdx="0" presStyleCnt="6"/>
      <dgm:spPr/>
      <dgm:t>
        <a:bodyPr/>
        <a:lstStyle/>
        <a:p>
          <a:endParaRPr lang="en-US"/>
        </a:p>
      </dgm:t>
    </dgm:pt>
    <dgm:pt modelId="{8F5639B0-6F0C-4621-BE94-CE4D63C30F93}" type="pres">
      <dgm:prSet presAssocID="{A25089C4-E2DC-498F-BE5B-0C0AB05FAAC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1854991-CB8B-41DC-9F3C-936578ECB187}" type="pres">
      <dgm:prSet presAssocID="{CC4F09D2-71C9-4BF9-A099-F7F11CDF67F0}" presName="node" presStyleLbl="node1" presStyleIdx="0" presStyleCnt="6" custRadScaleRad="104128" custRadScaleInc="-1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E4283-AF8B-4542-9D4E-22234037CE73}" type="pres">
      <dgm:prSet presAssocID="{91F1EFF2-DDE0-4866-933D-AFD9993B678A}" presName="Name9" presStyleLbl="parChTrans1D2" presStyleIdx="1" presStyleCnt="6"/>
      <dgm:spPr/>
      <dgm:t>
        <a:bodyPr/>
        <a:lstStyle/>
        <a:p>
          <a:endParaRPr lang="en-US"/>
        </a:p>
      </dgm:t>
    </dgm:pt>
    <dgm:pt modelId="{96F3F2B7-5E91-4ED9-BED1-33BD95E73C75}" type="pres">
      <dgm:prSet presAssocID="{91F1EFF2-DDE0-4866-933D-AFD9993B678A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BDE0E48-CDF9-4D4B-A49B-80FF2CEB99A8}" type="pres">
      <dgm:prSet presAssocID="{7E877580-608B-4F87-BC12-DDCE5347DA00}" presName="node" presStyleLbl="node1" presStyleIdx="1" presStyleCnt="6" custRadScaleRad="101766" custRadScaleInc="-5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3CEC2-7830-4F23-97BB-5B37F32D66BD}" type="pres">
      <dgm:prSet presAssocID="{4FCFC6A8-C640-4F96-8BFB-EB48D7A69B8F}" presName="Name9" presStyleLbl="parChTrans1D2" presStyleIdx="2" presStyleCnt="6"/>
      <dgm:spPr/>
      <dgm:t>
        <a:bodyPr/>
        <a:lstStyle/>
        <a:p>
          <a:endParaRPr lang="en-US"/>
        </a:p>
      </dgm:t>
    </dgm:pt>
    <dgm:pt modelId="{2EE0FE55-E11D-4E5F-B2CA-24681DF911D6}" type="pres">
      <dgm:prSet presAssocID="{4FCFC6A8-C640-4F96-8BFB-EB48D7A69B8F}" presName="connTx" presStyleLbl="parChTrans1D2" presStyleIdx="2" presStyleCnt="6"/>
      <dgm:spPr/>
      <dgm:t>
        <a:bodyPr/>
        <a:lstStyle/>
        <a:p>
          <a:endParaRPr lang="en-US"/>
        </a:p>
      </dgm:t>
    </dgm:pt>
    <dgm:pt modelId="{92C18E66-28FC-4064-94C1-41E526081FE0}" type="pres">
      <dgm:prSet presAssocID="{C0BCE21B-4B91-4C15-B36E-0CC9200F4D4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15EBB-6985-4750-83F4-5D49F038C941}" type="pres">
      <dgm:prSet presAssocID="{B7B5A3D8-9E8F-4E9A-BA98-1238EB0B17DD}" presName="Name9" presStyleLbl="parChTrans1D2" presStyleIdx="3" presStyleCnt="6"/>
      <dgm:spPr/>
      <dgm:t>
        <a:bodyPr/>
        <a:lstStyle/>
        <a:p>
          <a:endParaRPr lang="en-US"/>
        </a:p>
      </dgm:t>
    </dgm:pt>
    <dgm:pt modelId="{D6DB29C9-D03B-49DB-BC85-7F7C963B096D}" type="pres">
      <dgm:prSet presAssocID="{B7B5A3D8-9E8F-4E9A-BA98-1238EB0B17DD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02890AD-E90B-4DE3-9347-3ED39487D8A6}" type="pres">
      <dgm:prSet presAssocID="{41A4A707-0AE7-4DCC-9822-5C690ABDC9C8}" presName="node" presStyleLbl="node1" presStyleIdx="3" presStyleCnt="6" custRadScaleRad="101187" custRadScaleInc="4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14228-9D59-4B5B-98EB-03C635086741}" type="pres">
      <dgm:prSet presAssocID="{8F75DC8E-5E9E-40AB-9628-5A6AD9EDB972}" presName="Name9" presStyleLbl="parChTrans1D2" presStyleIdx="4" presStyleCnt="6"/>
      <dgm:spPr/>
      <dgm:t>
        <a:bodyPr/>
        <a:lstStyle/>
        <a:p>
          <a:endParaRPr lang="en-US"/>
        </a:p>
      </dgm:t>
    </dgm:pt>
    <dgm:pt modelId="{5B257BC3-6284-477C-AD1E-9F732E6A8238}" type="pres">
      <dgm:prSet presAssocID="{8F75DC8E-5E9E-40AB-9628-5A6AD9EDB972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184E2EB-143B-41BA-941D-5F0CC8EC06E3}" type="pres">
      <dgm:prSet presAssocID="{53A9D880-A6E5-45B6-8057-96196CB7D57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42F7F-B47E-4E27-96B4-5E270FA6F71F}" type="pres">
      <dgm:prSet presAssocID="{D9ECBB3F-F3FA-4585-BFA1-86363DB5C798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B05727-5789-46A5-B9D7-9D90F7D510CD}" type="pres">
      <dgm:prSet presAssocID="{D9ECBB3F-F3FA-4585-BFA1-86363DB5C79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D88ED6E-110F-482B-BF74-30E21852A491}" type="pres">
      <dgm:prSet presAssocID="{19798EDA-2B93-40EB-BB7D-31C640106526}" presName="node" presStyleLbl="node1" presStyleIdx="5" presStyleCnt="6" custRadScaleRad="101766" custRadScaleInc="5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2717A5-F187-4627-A40C-24CD685D4080}" type="presOf" srcId="{D9ECBB3F-F3FA-4585-BFA1-86363DB5C798}" destId="{1AB05727-5789-46A5-B9D7-9D90F7D510CD}" srcOrd="1" destOrd="0" presId="urn:microsoft.com/office/officeart/2005/8/layout/radial1"/>
    <dgm:cxn modelId="{3FB23822-87BA-4474-A8CF-D0D27B7263E3}" srcId="{BD73F97C-5C39-404E-886A-AA62839F3E6E}" destId="{41A4A707-0AE7-4DCC-9822-5C690ABDC9C8}" srcOrd="3" destOrd="0" parTransId="{B7B5A3D8-9E8F-4E9A-BA98-1238EB0B17DD}" sibTransId="{15F8F73F-AE11-4F2C-BBD8-05A27051759C}"/>
    <dgm:cxn modelId="{DEF0A3C6-7781-4AD4-9CC2-154D40A14E38}" type="presOf" srcId="{D9ECBB3F-F3FA-4585-BFA1-86363DB5C798}" destId="{07742F7F-B47E-4E27-96B4-5E270FA6F71F}" srcOrd="0" destOrd="0" presId="urn:microsoft.com/office/officeart/2005/8/layout/radial1"/>
    <dgm:cxn modelId="{71387132-4282-42D0-825B-F0BDD16BFE0D}" srcId="{BD73F97C-5C39-404E-886A-AA62839F3E6E}" destId="{53A9D880-A6E5-45B6-8057-96196CB7D57C}" srcOrd="4" destOrd="0" parTransId="{8F75DC8E-5E9E-40AB-9628-5A6AD9EDB972}" sibTransId="{1CF0BD31-D872-4548-98AF-D571B3FD4F29}"/>
    <dgm:cxn modelId="{18DFDC59-C812-460F-B68D-7F573A4AE072}" type="presOf" srcId="{A25089C4-E2DC-498F-BE5B-0C0AB05FAAC3}" destId="{8F5639B0-6F0C-4621-BE94-CE4D63C30F93}" srcOrd="1" destOrd="0" presId="urn:microsoft.com/office/officeart/2005/8/layout/radial1"/>
    <dgm:cxn modelId="{6E20B2A8-B663-46ED-8D5E-25131B965DA3}" srcId="{DBC0A972-2FBC-439E-AFD1-B7455A32BC35}" destId="{BD73F97C-5C39-404E-886A-AA62839F3E6E}" srcOrd="0" destOrd="0" parTransId="{9712BE7A-259A-4E2D-9FDF-DDE2EB97A36E}" sibTransId="{E416A33F-08DB-46DB-94C2-D765329120A2}"/>
    <dgm:cxn modelId="{AF5EFBCB-432F-4B1C-B7A7-B21881600E5A}" srcId="{DBC0A972-2FBC-439E-AFD1-B7455A32BC35}" destId="{234DB55C-3BE9-4169-A8AA-27C878DC7CF0}" srcOrd="1" destOrd="0" parTransId="{B982F756-C560-4AA4-881E-BC378A1E9512}" sibTransId="{0D6D9907-6BE4-4B1D-977E-524275EFA2FD}"/>
    <dgm:cxn modelId="{AEAFAA90-1563-4C20-8E6B-ABE1D7BF42FC}" type="presOf" srcId="{CC4F09D2-71C9-4BF9-A099-F7F11CDF67F0}" destId="{01854991-CB8B-41DC-9F3C-936578ECB187}" srcOrd="0" destOrd="0" presId="urn:microsoft.com/office/officeart/2005/8/layout/radial1"/>
    <dgm:cxn modelId="{E501D4F7-84E1-43DA-B326-7026FED4F2E3}" type="presOf" srcId="{7E877580-608B-4F87-BC12-DDCE5347DA00}" destId="{5BDE0E48-CDF9-4D4B-A49B-80FF2CEB99A8}" srcOrd="0" destOrd="0" presId="urn:microsoft.com/office/officeart/2005/8/layout/radial1"/>
    <dgm:cxn modelId="{301E327B-858E-4434-83A3-5B7C1FAA0034}" type="presOf" srcId="{B7B5A3D8-9E8F-4E9A-BA98-1238EB0B17DD}" destId="{D6DB29C9-D03B-49DB-BC85-7F7C963B096D}" srcOrd="1" destOrd="0" presId="urn:microsoft.com/office/officeart/2005/8/layout/radial1"/>
    <dgm:cxn modelId="{11336E00-1D61-4A71-8D65-AF4D7B8AAE3B}" type="presOf" srcId="{4FCFC6A8-C640-4F96-8BFB-EB48D7A69B8F}" destId="{1A73CEC2-7830-4F23-97BB-5B37F32D66BD}" srcOrd="0" destOrd="0" presId="urn:microsoft.com/office/officeart/2005/8/layout/radial1"/>
    <dgm:cxn modelId="{E17BE79C-69E1-40B8-98A2-234AC37E12E1}" type="presOf" srcId="{8F75DC8E-5E9E-40AB-9628-5A6AD9EDB972}" destId="{5B257BC3-6284-477C-AD1E-9F732E6A8238}" srcOrd="1" destOrd="0" presId="urn:microsoft.com/office/officeart/2005/8/layout/radial1"/>
    <dgm:cxn modelId="{64A8288F-6485-4488-B898-C36C91377188}" type="presOf" srcId="{41A4A707-0AE7-4DCC-9822-5C690ABDC9C8}" destId="{902890AD-E90B-4DE3-9347-3ED39487D8A6}" srcOrd="0" destOrd="0" presId="urn:microsoft.com/office/officeart/2005/8/layout/radial1"/>
    <dgm:cxn modelId="{C9076CB8-9DFA-4C56-AEBF-49553AF9693E}" type="presOf" srcId="{8F75DC8E-5E9E-40AB-9628-5A6AD9EDB972}" destId="{2D914228-9D59-4B5B-98EB-03C635086741}" srcOrd="0" destOrd="0" presId="urn:microsoft.com/office/officeart/2005/8/layout/radial1"/>
    <dgm:cxn modelId="{D258B54F-6006-47F4-AF4A-CBA36F47BF57}" type="presOf" srcId="{B7B5A3D8-9E8F-4E9A-BA98-1238EB0B17DD}" destId="{7B315EBB-6985-4750-83F4-5D49F038C941}" srcOrd="0" destOrd="0" presId="urn:microsoft.com/office/officeart/2005/8/layout/radial1"/>
    <dgm:cxn modelId="{E5FE0F36-53AB-439D-94F5-8BB089897D5B}" srcId="{BD73F97C-5C39-404E-886A-AA62839F3E6E}" destId="{7E877580-608B-4F87-BC12-DDCE5347DA00}" srcOrd="1" destOrd="0" parTransId="{91F1EFF2-DDE0-4866-933D-AFD9993B678A}" sibTransId="{C26B2A63-C50F-4F12-851D-B4538CA0C3F8}"/>
    <dgm:cxn modelId="{A60BA430-9162-4B39-B644-E40AB022F5AE}" type="presOf" srcId="{91F1EFF2-DDE0-4866-933D-AFD9993B678A}" destId="{96F3F2B7-5E91-4ED9-BED1-33BD95E73C75}" srcOrd="1" destOrd="0" presId="urn:microsoft.com/office/officeart/2005/8/layout/radial1"/>
    <dgm:cxn modelId="{D339638A-48DC-4E2A-BF2D-5947714873A3}" type="presOf" srcId="{91F1EFF2-DDE0-4866-933D-AFD9993B678A}" destId="{358E4283-AF8B-4542-9D4E-22234037CE73}" srcOrd="0" destOrd="0" presId="urn:microsoft.com/office/officeart/2005/8/layout/radial1"/>
    <dgm:cxn modelId="{5FDAFDFA-2135-4DD8-B593-A470745C0441}" type="presOf" srcId="{A25089C4-E2DC-498F-BE5B-0C0AB05FAAC3}" destId="{9A20A0EC-A302-4D4D-8ED8-9E06DAB84528}" srcOrd="0" destOrd="0" presId="urn:microsoft.com/office/officeart/2005/8/layout/radial1"/>
    <dgm:cxn modelId="{9591C732-4F99-49E7-AA1F-2AAF6678DBA0}" type="presOf" srcId="{53A9D880-A6E5-45B6-8057-96196CB7D57C}" destId="{E184E2EB-143B-41BA-941D-5F0CC8EC06E3}" srcOrd="0" destOrd="0" presId="urn:microsoft.com/office/officeart/2005/8/layout/radial1"/>
    <dgm:cxn modelId="{43F29B7A-3096-4566-8381-D539568F85AB}" type="presOf" srcId="{19798EDA-2B93-40EB-BB7D-31C640106526}" destId="{BD88ED6E-110F-482B-BF74-30E21852A491}" srcOrd="0" destOrd="0" presId="urn:microsoft.com/office/officeart/2005/8/layout/radial1"/>
    <dgm:cxn modelId="{8ADDC3A8-35C9-4A6C-A44A-ECF954A20D55}" type="presOf" srcId="{C0BCE21B-4B91-4C15-B36E-0CC9200F4D48}" destId="{92C18E66-28FC-4064-94C1-41E526081FE0}" srcOrd="0" destOrd="0" presId="urn:microsoft.com/office/officeart/2005/8/layout/radial1"/>
    <dgm:cxn modelId="{87FA263A-C8F2-440F-8277-5BE0B1D354FE}" srcId="{BD73F97C-5C39-404E-886A-AA62839F3E6E}" destId="{19798EDA-2B93-40EB-BB7D-31C640106526}" srcOrd="5" destOrd="0" parTransId="{D9ECBB3F-F3FA-4585-BFA1-86363DB5C798}" sibTransId="{6165E79B-C288-4732-97E2-7F2F6CFD00FF}"/>
    <dgm:cxn modelId="{A89F4C76-D39A-410F-AEB3-30E715B5ABC9}" srcId="{BD73F97C-5C39-404E-886A-AA62839F3E6E}" destId="{CC4F09D2-71C9-4BF9-A099-F7F11CDF67F0}" srcOrd="0" destOrd="0" parTransId="{A25089C4-E2DC-498F-BE5B-0C0AB05FAAC3}" sibTransId="{485AA079-19B7-4CAA-A5E9-FFBE87CA8517}"/>
    <dgm:cxn modelId="{34CA1677-FE4B-4AAF-BD5B-D23FDFB56D25}" type="presOf" srcId="{BD73F97C-5C39-404E-886A-AA62839F3E6E}" destId="{11AED059-B78F-4B01-97EF-E36A06E0FA28}" srcOrd="0" destOrd="0" presId="urn:microsoft.com/office/officeart/2005/8/layout/radial1"/>
    <dgm:cxn modelId="{37609301-2364-4503-A3C1-12FD58C3020F}" srcId="{BD73F97C-5C39-404E-886A-AA62839F3E6E}" destId="{C0BCE21B-4B91-4C15-B36E-0CC9200F4D48}" srcOrd="2" destOrd="0" parTransId="{4FCFC6A8-C640-4F96-8BFB-EB48D7A69B8F}" sibTransId="{C1D31B62-7FDE-4B99-B295-2C85242E91FE}"/>
    <dgm:cxn modelId="{2343E7D6-4AA2-41C3-BC14-248620DC1774}" type="presOf" srcId="{4FCFC6A8-C640-4F96-8BFB-EB48D7A69B8F}" destId="{2EE0FE55-E11D-4E5F-B2CA-24681DF911D6}" srcOrd="1" destOrd="0" presId="urn:microsoft.com/office/officeart/2005/8/layout/radial1"/>
    <dgm:cxn modelId="{BD493BDB-31A6-4AAA-B738-717C1B502FD3}" type="presOf" srcId="{DBC0A972-2FBC-439E-AFD1-B7455A32BC35}" destId="{84654E95-63A0-4A7A-BA6B-38594B2AC462}" srcOrd="0" destOrd="0" presId="urn:microsoft.com/office/officeart/2005/8/layout/radial1"/>
    <dgm:cxn modelId="{52C4417C-075B-4982-85B9-3944444AA84C}" type="presParOf" srcId="{84654E95-63A0-4A7A-BA6B-38594B2AC462}" destId="{11AED059-B78F-4B01-97EF-E36A06E0FA28}" srcOrd="0" destOrd="0" presId="urn:microsoft.com/office/officeart/2005/8/layout/radial1"/>
    <dgm:cxn modelId="{102E4FC0-DF08-4B6E-B8C6-7ED06C071BCE}" type="presParOf" srcId="{84654E95-63A0-4A7A-BA6B-38594B2AC462}" destId="{9A20A0EC-A302-4D4D-8ED8-9E06DAB84528}" srcOrd="1" destOrd="0" presId="urn:microsoft.com/office/officeart/2005/8/layout/radial1"/>
    <dgm:cxn modelId="{A9AEC076-0B4D-4BEA-A8D6-CFEAC9628DAA}" type="presParOf" srcId="{9A20A0EC-A302-4D4D-8ED8-9E06DAB84528}" destId="{8F5639B0-6F0C-4621-BE94-CE4D63C30F93}" srcOrd="0" destOrd="0" presId="urn:microsoft.com/office/officeart/2005/8/layout/radial1"/>
    <dgm:cxn modelId="{CF12C643-A0B7-481A-93CA-CE158F5A13EB}" type="presParOf" srcId="{84654E95-63A0-4A7A-BA6B-38594B2AC462}" destId="{01854991-CB8B-41DC-9F3C-936578ECB187}" srcOrd="2" destOrd="0" presId="urn:microsoft.com/office/officeart/2005/8/layout/radial1"/>
    <dgm:cxn modelId="{AC61A8C7-4DC3-4CE6-8B8C-05C434F633E9}" type="presParOf" srcId="{84654E95-63A0-4A7A-BA6B-38594B2AC462}" destId="{358E4283-AF8B-4542-9D4E-22234037CE73}" srcOrd="3" destOrd="0" presId="urn:microsoft.com/office/officeart/2005/8/layout/radial1"/>
    <dgm:cxn modelId="{906FB0A4-5633-434F-9C7B-83CD0E5E8EA6}" type="presParOf" srcId="{358E4283-AF8B-4542-9D4E-22234037CE73}" destId="{96F3F2B7-5E91-4ED9-BED1-33BD95E73C75}" srcOrd="0" destOrd="0" presId="urn:microsoft.com/office/officeart/2005/8/layout/radial1"/>
    <dgm:cxn modelId="{8B416F8D-E54A-497F-95D1-0C2F7BAED10C}" type="presParOf" srcId="{84654E95-63A0-4A7A-BA6B-38594B2AC462}" destId="{5BDE0E48-CDF9-4D4B-A49B-80FF2CEB99A8}" srcOrd="4" destOrd="0" presId="urn:microsoft.com/office/officeart/2005/8/layout/radial1"/>
    <dgm:cxn modelId="{D46A7FA1-01A1-462D-9834-097650AF51F3}" type="presParOf" srcId="{84654E95-63A0-4A7A-BA6B-38594B2AC462}" destId="{1A73CEC2-7830-4F23-97BB-5B37F32D66BD}" srcOrd="5" destOrd="0" presId="urn:microsoft.com/office/officeart/2005/8/layout/radial1"/>
    <dgm:cxn modelId="{BD0B5114-85DA-4EF4-ADCD-060C10D1FA53}" type="presParOf" srcId="{1A73CEC2-7830-4F23-97BB-5B37F32D66BD}" destId="{2EE0FE55-E11D-4E5F-B2CA-24681DF911D6}" srcOrd="0" destOrd="0" presId="urn:microsoft.com/office/officeart/2005/8/layout/radial1"/>
    <dgm:cxn modelId="{BA8139C6-BC15-4BCB-9D1E-1BF4FD64F6CF}" type="presParOf" srcId="{84654E95-63A0-4A7A-BA6B-38594B2AC462}" destId="{92C18E66-28FC-4064-94C1-41E526081FE0}" srcOrd="6" destOrd="0" presId="urn:microsoft.com/office/officeart/2005/8/layout/radial1"/>
    <dgm:cxn modelId="{BEED9B33-6DF0-4E8B-B109-A2F3D340C940}" type="presParOf" srcId="{84654E95-63A0-4A7A-BA6B-38594B2AC462}" destId="{7B315EBB-6985-4750-83F4-5D49F038C941}" srcOrd="7" destOrd="0" presId="urn:microsoft.com/office/officeart/2005/8/layout/radial1"/>
    <dgm:cxn modelId="{FEBCA27F-2013-4482-AD0E-EFD176912A5B}" type="presParOf" srcId="{7B315EBB-6985-4750-83F4-5D49F038C941}" destId="{D6DB29C9-D03B-49DB-BC85-7F7C963B096D}" srcOrd="0" destOrd="0" presId="urn:microsoft.com/office/officeart/2005/8/layout/radial1"/>
    <dgm:cxn modelId="{F3BB02A1-4CBB-4FF2-A6A6-50085D3BC426}" type="presParOf" srcId="{84654E95-63A0-4A7A-BA6B-38594B2AC462}" destId="{902890AD-E90B-4DE3-9347-3ED39487D8A6}" srcOrd="8" destOrd="0" presId="urn:microsoft.com/office/officeart/2005/8/layout/radial1"/>
    <dgm:cxn modelId="{DDD00200-1251-4239-A8B6-3F349ED2B2AB}" type="presParOf" srcId="{84654E95-63A0-4A7A-BA6B-38594B2AC462}" destId="{2D914228-9D59-4B5B-98EB-03C635086741}" srcOrd="9" destOrd="0" presId="urn:microsoft.com/office/officeart/2005/8/layout/radial1"/>
    <dgm:cxn modelId="{E0D8C115-FC3B-4792-A698-05D6A21EFF89}" type="presParOf" srcId="{2D914228-9D59-4B5B-98EB-03C635086741}" destId="{5B257BC3-6284-477C-AD1E-9F732E6A8238}" srcOrd="0" destOrd="0" presId="urn:microsoft.com/office/officeart/2005/8/layout/radial1"/>
    <dgm:cxn modelId="{EF509772-B9AB-4AF5-A232-CA41564FE33D}" type="presParOf" srcId="{84654E95-63A0-4A7A-BA6B-38594B2AC462}" destId="{E184E2EB-143B-41BA-941D-5F0CC8EC06E3}" srcOrd="10" destOrd="0" presId="urn:microsoft.com/office/officeart/2005/8/layout/radial1"/>
    <dgm:cxn modelId="{02167BE1-FFFB-41AB-A0F4-2A6554820F30}" type="presParOf" srcId="{84654E95-63A0-4A7A-BA6B-38594B2AC462}" destId="{07742F7F-B47E-4E27-96B4-5E270FA6F71F}" srcOrd="11" destOrd="0" presId="urn:microsoft.com/office/officeart/2005/8/layout/radial1"/>
    <dgm:cxn modelId="{8E92AF17-37C8-4251-A006-631031812332}" type="presParOf" srcId="{07742F7F-B47E-4E27-96B4-5E270FA6F71F}" destId="{1AB05727-5789-46A5-B9D7-9D90F7D510CD}" srcOrd="0" destOrd="0" presId="urn:microsoft.com/office/officeart/2005/8/layout/radial1"/>
    <dgm:cxn modelId="{D9FF8DCD-E2DC-4044-9F4B-D295E262F7AF}" type="presParOf" srcId="{84654E95-63A0-4A7A-BA6B-38594B2AC462}" destId="{BD88ED6E-110F-482B-BF74-30E21852A49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BCADC-A787-44BF-82D3-B6A89EB2F784}">
      <dsp:nvSpPr>
        <dsp:cNvPr id="0" name=""/>
        <dsp:cNvSpPr/>
      </dsp:nvSpPr>
      <dsp:spPr>
        <a:xfrm>
          <a:off x="0" y="55526"/>
          <a:ext cx="1752600" cy="17245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3A6CF-BF79-47E4-93BA-1F93BED71F19}">
      <dsp:nvSpPr>
        <dsp:cNvPr id="0" name=""/>
        <dsp:cNvSpPr/>
      </dsp:nvSpPr>
      <dsp:spPr>
        <a:xfrm>
          <a:off x="595884" y="917181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95884" y="917181"/>
        <a:ext cx="560832" cy="289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ED059-B78F-4B01-97EF-E36A06E0FA28}">
      <dsp:nvSpPr>
        <dsp:cNvPr id="0" name=""/>
        <dsp:cNvSpPr/>
      </dsp:nvSpPr>
      <dsp:spPr>
        <a:xfrm>
          <a:off x="3556064" y="2374964"/>
          <a:ext cx="1803271" cy="1803271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solidFill>
                <a:srgbClr val="FF0000"/>
              </a:solidFill>
            </a:rPr>
            <a:t>শামসুজ্জামান খান  </a:t>
          </a:r>
          <a:endParaRPr lang="en-US" sz="2900" kern="1200" dirty="0">
            <a:solidFill>
              <a:srgbClr val="FF0000"/>
            </a:solidFill>
          </a:endParaRPr>
        </a:p>
      </dsp:txBody>
      <dsp:txXfrm>
        <a:off x="3820147" y="2639047"/>
        <a:ext cx="1275105" cy="1275105"/>
      </dsp:txXfrm>
    </dsp:sp>
    <dsp:sp modelId="{9A20A0EC-A302-4D4D-8ED8-9E06DAB84528}">
      <dsp:nvSpPr>
        <dsp:cNvPr id="0" name=""/>
        <dsp:cNvSpPr/>
      </dsp:nvSpPr>
      <dsp:spPr>
        <a:xfrm rot="16165528">
          <a:off x="4159886" y="2070914"/>
          <a:ext cx="571812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571812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31496" y="2074822"/>
        <a:ext cx="28590" cy="28590"/>
      </dsp:txXfrm>
    </dsp:sp>
    <dsp:sp modelId="{01854991-CB8B-41DC-9F3C-936578ECB187}">
      <dsp:nvSpPr>
        <dsp:cNvPr id="0" name=""/>
        <dsp:cNvSpPr/>
      </dsp:nvSpPr>
      <dsp:spPr>
        <a:xfrm>
          <a:off x="3532248" y="0"/>
          <a:ext cx="1803271" cy="18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জন্ম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১৯৪০,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smtClean="0"/>
            <a:t>২৯</a:t>
          </a:r>
          <a:r>
            <a:rPr lang="bn-BD" sz="1600" kern="1200" smtClean="0"/>
            <a:t> ডিসেম্বর </a:t>
          </a:r>
          <a:endParaRPr lang="en-US" sz="1600" kern="1200" dirty="0"/>
        </a:p>
      </dsp:txBody>
      <dsp:txXfrm>
        <a:off x="3796331" y="264083"/>
        <a:ext cx="1275105" cy="1275105"/>
      </dsp:txXfrm>
    </dsp:sp>
    <dsp:sp modelId="{358E4283-AF8B-4542-9D4E-22234037CE73}">
      <dsp:nvSpPr>
        <dsp:cNvPr id="0" name=""/>
        <dsp:cNvSpPr/>
      </dsp:nvSpPr>
      <dsp:spPr>
        <a:xfrm rot="19699200">
          <a:off x="5181277" y="2630824"/>
          <a:ext cx="586680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586680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59951" y="2634361"/>
        <a:ext cx="29334" cy="29334"/>
      </dsp:txXfrm>
    </dsp:sp>
    <dsp:sp modelId="{5BDE0E48-CDF9-4D4B-A49B-80FF2CEB99A8}">
      <dsp:nvSpPr>
        <dsp:cNvPr id="0" name=""/>
        <dsp:cNvSpPr/>
      </dsp:nvSpPr>
      <dsp:spPr>
        <a:xfrm>
          <a:off x="5589900" y="1119821"/>
          <a:ext cx="1803271" cy="18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মানিকগঞ্জ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সিংগাইর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চারিগ্রাম</a:t>
          </a:r>
          <a:endParaRPr lang="en-US" sz="1800" kern="1200" dirty="0"/>
        </a:p>
      </dsp:txBody>
      <dsp:txXfrm>
        <a:off x="5853983" y="1383904"/>
        <a:ext cx="1275105" cy="1275105"/>
      </dsp:txXfrm>
    </dsp:sp>
    <dsp:sp modelId="{1A73CEC2-7830-4F23-97BB-5B37F32D66BD}">
      <dsp:nvSpPr>
        <dsp:cNvPr id="0" name=""/>
        <dsp:cNvSpPr/>
      </dsp:nvSpPr>
      <dsp:spPr>
        <a:xfrm rot="1800000">
          <a:off x="5202017" y="3845515"/>
          <a:ext cx="545206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545206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0990" y="3850089"/>
        <a:ext cx="27260" cy="27260"/>
      </dsp:txXfrm>
    </dsp:sp>
    <dsp:sp modelId="{92C18E66-28FC-4064-94C1-41E526081FE0}">
      <dsp:nvSpPr>
        <dsp:cNvPr id="0" name=""/>
        <dsp:cNvSpPr/>
      </dsp:nvSpPr>
      <dsp:spPr>
        <a:xfrm>
          <a:off x="5589906" y="3549203"/>
          <a:ext cx="1803271" cy="18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 ঢাকা ইউনিভার্সিটি ১৯৬২,১৯৬৩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853989" y="3813286"/>
        <a:ext cx="1275105" cy="1275105"/>
      </dsp:txXfrm>
    </dsp:sp>
    <dsp:sp modelId="{7B315EBB-6985-4750-83F4-5D49F038C941}">
      <dsp:nvSpPr>
        <dsp:cNvPr id="0" name=""/>
        <dsp:cNvSpPr/>
      </dsp:nvSpPr>
      <dsp:spPr>
        <a:xfrm rot="5473646">
          <a:off x="4146137" y="4445878"/>
          <a:ext cx="572237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572237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17950" y="4449776"/>
        <a:ext cx="28611" cy="28611"/>
      </dsp:txXfrm>
    </dsp:sp>
    <dsp:sp modelId="{902890AD-E90B-4DE3-9347-3ED39487D8A6}">
      <dsp:nvSpPr>
        <dsp:cNvPr id="0" name=""/>
        <dsp:cNvSpPr/>
      </dsp:nvSpPr>
      <dsp:spPr>
        <a:xfrm>
          <a:off x="3505178" y="4749928"/>
          <a:ext cx="1803271" cy="18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বাংলা একাডেমি মহাপরিচালক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২০০৯</a:t>
          </a:r>
          <a:endParaRPr lang="en-US" sz="1800" kern="1200" dirty="0"/>
        </a:p>
      </dsp:txBody>
      <dsp:txXfrm>
        <a:off x="3769261" y="5014011"/>
        <a:ext cx="1275105" cy="1275105"/>
      </dsp:txXfrm>
    </dsp:sp>
    <dsp:sp modelId="{2D914228-9D59-4B5B-98EB-03C635086741}">
      <dsp:nvSpPr>
        <dsp:cNvPr id="0" name=""/>
        <dsp:cNvSpPr/>
      </dsp:nvSpPr>
      <dsp:spPr>
        <a:xfrm rot="9000000">
          <a:off x="3168175" y="3845515"/>
          <a:ext cx="545206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545206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27148" y="3850089"/>
        <a:ext cx="27260" cy="27260"/>
      </dsp:txXfrm>
    </dsp:sp>
    <dsp:sp modelId="{E184E2EB-143B-41BA-941D-5F0CC8EC06E3}">
      <dsp:nvSpPr>
        <dsp:cNvPr id="0" name=""/>
        <dsp:cNvSpPr/>
      </dsp:nvSpPr>
      <dsp:spPr>
        <a:xfrm>
          <a:off x="1522222" y="3549203"/>
          <a:ext cx="1803271" cy="18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লেখক,গবেষক ও ফোকলোরবিদ</a:t>
          </a:r>
          <a:endParaRPr lang="en-US" sz="1800" kern="1200" dirty="0"/>
        </a:p>
      </dsp:txBody>
      <dsp:txXfrm>
        <a:off x="1786305" y="3813286"/>
        <a:ext cx="1275105" cy="1275105"/>
      </dsp:txXfrm>
    </dsp:sp>
    <dsp:sp modelId="{07742F7F-B47E-4E27-96B4-5E270FA6F71F}">
      <dsp:nvSpPr>
        <dsp:cNvPr id="0" name=""/>
        <dsp:cNvSpPr/>
      </dsp:nvSpPr>
      <dsp:spPr>
        <a:xfrm rot="12700800">
          <a:off x="3147441" y="2630824"/>
          <a:ext cx="586680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586680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26114" y="2634361"/>
        <a:ext cx="29334" cy="29334"/>
      </dsp:txXfrm>
    </dsp:sp>
    <dsp:sp modelId="{BD88ED6E-110F-482B-BF74-30E21852A491}">
      <dsp:nvSpPr>
        <dsp:cNvPr id="0" name=""/>
        <dsp:cNvSpPr/>
      </dsp:nvSpPr>
      <dsp:spPr>
        <a:xfrm>
          <a:off x="1522227" y="1119821"/>
          <a:ext cx="1803271" cy="18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প্রবন্ধগ্রন্থ – মাটি থেকে মহিরুহ , বঙ্গবন্ধুর সঙ্গে আলাপ ও প্রাসঙ্গিক কথকতা । </a:t>
          </a:r>
          <a:endParaRPr lang="en-US" sz="1800" kern="1200" dirty="0"/>
        </a:p>
      </dsp:txBody>
      <dsp:txXfrm>
        <a:off x="1786310" y="1383904"/>
        <a:ext cx="1275105" cy="1275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B2217-FFF3-429A-9D96-0FB00B72B4B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BF650-A9BB-4DFC-B2DA-A3BDBD2E1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6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BF650-A9BB-4DFC-B2DA-A3BDBD2E1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4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audio" Target="../media/audio2.wav"/><Relationship Id="rId5" Type="http://schemas.openxmlformats.org/officeDocument/2006/relationships/image" Target="../media/image5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-76200"/>
            <a:ext cx="5181600" cy="26468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Time Lapse Rose Blooming[1]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40000" contrast="20000"/>
          </a:blip>
          <a:stretch>
            <a:fillRect/>
          </a:stretch>
        </p:blipFill>
        <p:spPr>
          <a:xfrm>
            <a:off x="0" y="1828800"/>
            <a:ext cx="9144000" cy="5257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456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3" y="71437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96" y="-457200"/>
            <a:ext cx="4648200" cy="365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6692" y="2819400"/>
            <a:ext cx="88165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কাজ-		 কর্মপত্র-১	          সময়-৩ মিনিট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নববর্ষের লেখকের নাম কি?</a:t>
            </a:r>
          </a:p>
          <a:p>
            <a:pPr marL="342900" indent="-342900"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কোন জেলায় জন্ম গ্রহন করেন?</a:t>
            </a:r>
          </a:p>
          <a:p>
            <a:pPr marL="342900" indent="-342900"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কত সালে বাংলা একাডেমির মহাপরিচালক হন?   </a:t>
            </a:r>
          </a:p>
          <a:p>
            <a:pPr marL="342900" indent="-342900">
              <a:buAutoNum type="arabicPeriod"/>
            </a:pPr>
            <a:endParaRPr lang="bn-BD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35959"/>
            <a:ext cx="4114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1000" dirty="0" smtClean="0"/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১. শামসুজ্জামান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খান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12603"/>
            <a:ext cx="533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২.মানিকগঞ্জ  ।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1050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৩. ২০০৯ সাল । 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429000" y="2935006"/>
            <a:ext cx="2286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31710"/>
            <a:ext cx="1219200" cy="1273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48100"/>
            <a:ext cx="3810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কাজ-		কর্মপত্র-২		সময়- ০৫ মিনিট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3469"/>
            <a:ext cx="3048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 আমল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3048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 শোভাযাত্রা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34561"/>
            <a:ext cx="4191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ঠাকুর পরিবার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600"/>
            <a:ext cx="2449689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2743200"/>
            <a:ext cx="2449689" cy="205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00600"/>
            <a:ext cx="1289304" cy="20574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5497689" y="646331"/>
            <a:ext cx="3646311" cy="20968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১৯৪৭ থেকে ১৯৭১ খ্রিষ্টাব্দের পূর্ব পর্যন্ত সময়।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5497689" y="2743200"/>
            <a:ext cx="3646311" cy="2057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মানুষের মঙ্গলকামনা করে যে মিছিল করা হয়। 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5454904" y="5029200"/>
            <a:ext cx="3663696" cy="18714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রবীন্দ্রনাথ ঠাকুরের পরিবার।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2" grpId="0" animBg="1"/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কাজঃ-		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কর্মপত্র-৩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০৭  মিনিট</a:t>
            </a:r>
            <a:r>
              <a:rPr lang="bn-BD" sz="2800" dirty="0" smtClean="0"/>
              <a:t>	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পয়লা বৈশাখ  উপলক্ষে কোন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জায়গায়  ঐতিহ্যবাহী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মেলা হয়?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48" y="1371600"/>
            <a:ext cx="9130352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১.ঠাকুরগাঁ জেলার রানীসংকৈল উপজেলার নেকর্মদান মেলা , মহামুনির বৌদ্ধপূর্ণিমার মেলা ও রমনা বটমুল মেলা।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হালখাতা বলতে কি বুঝায়?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48" y="3352800"/>
            <a:ext cx="9130352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বাংলা নববর্ষের প্রথম দিনে সারা বছরের ক্রেতা-বিক্রেতার মধ্যে লেনদেনের ফলে যে বাকি পরে পরে, সেই বাকিগুলি পরিশোধের দিনে বিক্রেতা-ক্রেতাকে মিষ্টি মুখ করার মাধ্যমে যে অনুষ্ঠান করা হয়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মেলায় কি কি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পাওয়া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যায়?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638800"/>
            <a:ext cx="9130352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তৈজসপত্র, বিভিন্ন ধরনের পুতুল, বাচ্চাদের খেলনা,নানা রকুম মিষ্টি, বাঁশি ,বেলুন এবং হরেক রকন জিনিস পাওয়া যায়।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5344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22" y="1005429"/>
            <a:ext cx="8534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বাংলা সন চালু করা হয় কোন সালে?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0512"/>
            <a:ext cx="213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</a:rPr>
              <a:t>ক) ১৫৫৬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701225"/>
            <a:ext cx="213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</a:rPr>
              <a:t>খ) ১৫৬১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701225"/>
            <a:ext cx="213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</a:rPr>
              <a:t>গ) ১৯৫৪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1710512"/>
            <a:ext cx="213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</a:rPr>
              <a:t>ঘ) ১৯৬৭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8534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বৈশাখী ও কারুপণ্য মেলা হয়-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38600"/>
            <a:ext cx="8534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নববর্ষ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 উদযাপন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করার কারণ 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500588"/>
            <a:ext cx="4267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</a:rPr>
              <a:t>ঘ) শিশু  একাডেমিতে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2914799"/>
            <a:ext cx="4267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</a:rPr>
              <a:t>খ) চারুকলা অনুষদে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00588"/>
            <a:ext cx="4267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</a:rPr>
              <a:t>ক</a:t>
            </a:r>
            <a:r>
              <a:rPr lang="bn-BD" sz="2800" dirty="0" smtClean="0">
                <a:solidFill>
                  <a:schemeClr val="tx1"/>
                </a:solidFill>
              </a:rPr>
              <a:t>) রুমনার পাকুড়মূলে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22" y="2945576"/>
            <a:ext cx="4267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</a:rPr>
              <a:t>ক</a:t>
            </a:r>
            <a:r>
              <a:rPr lang="bn-BD" sz="2800" dirty="0" smtClean="0">
                <a:solidFill>
                  <a:schemeClr val="tx1"/>
                </a:solidFill>
              </a:rPr>
              <a:t>) বাংলা একাডেমিতে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663841"/>
            <a:ext cx="4267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i</a:t>
            </a:r>
            <a:r>
              <a:rPr lang="bn-BD" sz="2800" dirty="0" smtClean="0">
                <a:solidFill>
                  <a:schemeClr val="tx1"/>
                </a:solidFill>
              </a:rPr>
              <a:t>) আনন্দের জন্য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4663841"/>
            <a:ext cx="4267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ii</a:t>
            </a:r>
            <a:r>
              <a:rPr lang="bn-BD" sz="2000" dirty="0" smtClean="0">
                <a:solidFill>
                  <a:schemeClr val="tx1"/>
                </a:solidFill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শান্তি-সমৃদ্ধির </a:t>
            </a:r>
            <a:r>
              <a:rPr lang="bn-BD" sz="2000" dirty="0" smtClean="0">
                <a:solidFill>
                  <a:schemeClr val="tx1"/>
                </a:solidFill>
              </a:rPr>
              <a:t> জন্য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187061"/>
            <a:ext cx="851847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iii</a:t>
            </a:r>
            <a:r>
              <a:rPr lang="bn-BD" sz="2800" dirty="0" smtClean="0">
                <a:solidFill>
                  <a:schemeClr val="tx1"/>
                </a:solidFill>
              </a:rPr>
              <a:t>) কল্যানের প্রত্যাশায়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715000"/>
            <a:ext cx="855032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334780"/>
            <a:ext cx="2133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1293" y="6334780"/>
            <a:ext cx="20959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6342037"/>
            <a:ext cx="2133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6334780"/>
            <a:ext cx="2133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" y="177429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199" y="2971800"/>
            <a:ext cx="457201" cy="496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00800" y="6324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8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9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00400"/>
            <a:ext cx="8991600" cy="2862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“বাংলা নববর্ষ” প্রবন্ধে বাঙ্গালি ঐতিয্যের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 কোন দিকটি ফুটে উঠেছে, তা বিশ্লেষণ কর?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2952"/>
            <a:ext cx="5105400" cy="186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7337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শিক্ষক পরিচিতি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5149"/>
            <a:ext cx="9144000" cy="40626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মোঃ হাবিবুর রহমান 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সহকারি শিক্ষক(কম্পিউটার শিক্ষা )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সেরুয়া আদর্শ  উচ্চ বিদ্যালয়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শেরপুর, বগুড়া ।</a:t>
            </a:r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0687827"/>
              </p:ext>
            </p:extLst>
          </p:nvPr>
        </p:nvGraphicFramePr>
        <p:xfrm>
          <a:off x="304800" y="252984"/>
          <a:ext cx="1752600" cy="178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26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3650"/>
            <a:ext cx="883920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tx1"/>
                </a:solidFill>
              </a:rPr>
              <a:t>পাঠ পরিচিতি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78429"/>
            <a:ext cx="88392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বিষয়ঃ বাংলা প্রথম পত্র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শ্রেণিঃ অষ্টম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অধ্যায়ঃ দশম 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সময়ঃ ৪৫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15621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71" y="3144738"/>
            <a:ext cx="3905729" cy="3190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009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4738"/>
            <a:ext cx="3890090" cy="3190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71" y="0"/>
            <a:ext cx="3905729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871" y="6334780"/>
            <a:ext cx="20574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রমনা বটনূল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4490" y="2590800"/>
            <a:ext cx="19812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 দোলা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871" y="2590800"/>
            <a:ext cx="20574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 তৈজসপত্র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490" y="6334780"/>
            <a:ext cx="19812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ইলিশ মাছ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11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6858000" cy="4617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8382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শিক্ষকের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আদর্শ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67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9603"/>
            <a:ext cx="43434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আজকের পাঠ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2438400"/>
            <a:ext cx="9144000" cy="2215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>
                <a:solidFill>
                  <a:schemeClr val="tx1"/>
                </a:solidFill>
              </a:rPr>
              <a:t>বাংলা </a:t>
            </a:r>
            <a:r>
              <a:rPr lang="bn-BD" sz="13800" smtClean="0">
                <a:solidFill>
                  <a:schemeClr val="tx1"/>
                </a:solidFill>
              </a:rPr>
              <a:t>নববর্ষ</a:t>
            </a:r>
            <a:endParaRPr lang="bn-BD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bomb.wav"/>
          </p:stSnd>
        </p:sndAc>
      </p:transition>
    </mc:Choice>
    <mc:Fallback xmlns="">
      <p:transition spd="slow">
        <p:dissolv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67800" cy="186204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067800" cy="443198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 শিক্ষার্থীরা________ </a:t>
            </a:r>
          </a:p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 পরিচিতি  বলতে পারবে।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শব্দের অর্থ ও বাক্য গঠন করতে পারবে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৩.এই প্রবন্ধের মূলভাব ব্যাখ্যা করতে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6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011363"/>
              </p:ext>
            </p:extLst>
          </p:nvPr>
        </p:nvGraphicFramePr>
        <p:xfrm>
          <a:off x="0" y="76200"/>
          <a:ext cx="8915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574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AED059-B78F-4B01-97EF-E36A06E0F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11AED059-B78F-4B01-97EF-E36A06E0F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11AED059-B78F-4B01-97EF-E36A06E0F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0A0EC-A302-4D4D-8ED8-9E06DAB84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A20A0EC-A302-4D4D-8ED8-9E06DAB84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A20A0EC-A302-4D4D-8ED8-9E06DAB84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54991-CB8B-41DC-9F3C-936578ECB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01854991-CB8B-41DC-9F3C-936578ECB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01854991-CB8B-41DC-9F3C-936578ECB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8E4283-AF8B-4542-9D4E-22234037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358E4283-AF8B-4542-9D4E-22234037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358E4283-AF8B-4542-9D4E-22234037C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DE0E48-CDF9-4D4B-A49B-80FF2CEB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BDE0E48-CDF9-4D4B-A49B-80FF2CEB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5BDE0E48-CDF9-4D4B-A49B-80FF2CEB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3CEC2-7830-4F23-97BB-5B37F32D6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A73CEC2-7830-4F23-97BB-5B37F32D6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A73CEC2-7830-4F23-97BB-5B37F32D6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C18E66-28FC-4064-94C1-41E526081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2C18E66-28FC-4064-94C1-41E526081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2C18E66-28FC-4064-94C1-41E526081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315EBB-6985-4750-83F4-5D49F038C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B315EBB-6985-4750-83F4-5D49F038C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B315EBB-6985-4750-83F4-5D49F038C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2890AD-E90B-4DE3-9347-3ED39487D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902890AD-E90B-4DE3-9347-3ED39487D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02890AD-E90B-4DE3-9347-3ED39487D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914228-9D59-4B5B-98EB-03C635086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D914228-9D59-4B5B-98EB-03C635086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D914228-9D59-4B5B-98EB-03C635086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84E2EB-143B-41BA-941D-5F0CC8EC0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E184E2EB-143B-41BA-941D-5F0CC8EC0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E184E2EB-143B-41BA-941D-5F0CC8EC0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2F7F-B47E-4E27-96B4-5E270FA6F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07742F7F-B47E-4E27-96B4-5E270FA6F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07742F7F-B47E-4E27-96B4-5E270FA6F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88ED6E-110F-482B-BF74-30E21852A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D88ED6E-110F-482B-BF74-30E21852A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D88ED6E-110F-482B-BF74-30E21852A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417"/>
            <a:ext cx="9144000" cy="68634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সনের প্রথম নাম বৈশাখ ।                           পয়লা বৈশাখ  বাঙ্গালির  নববর্ষ উৎসব। 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নববর্ষ সকল দেশের ,সকল জাতিরই আনন্দ উৎসবের দিন।                                                          শুধু আনন্দ উচ্ছ্বাসই না, সকল মানুসষের জন্য কল্যাণ ও কামনার দিন।                                       আমরাও সুখ-শান্তি-সমৃদ্ধি ও কল্যাণের প্রত্যাশা নিয়েই মহা-ধুমধামের সঙ্গে আমাদের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নববর্ষ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 উদযাপন করি।                                                       একে অন্যকে বলি, শুভ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নববর্ষ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--------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6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441</Words>
  <Application>Microsoft Office PowerPoint</Application>
  <PresentationFormat>On-screen Show (4:3)</PresentationFormat>
  <Paragraphs>86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REDOWAN KHAN</cp:lastModifiedBy>
  <cp:revision>131</cp:revision>
  <dcterms:created xsi:type="dcterms:W3CDTF">2006-08-16T00:00:00Z</dcterms:created>
  <dcterms:modified xsi:type="dcterms:W3CDTF">2017-10-06T12:50:07Z</dcterms:modified>
</cp:coreProperties>
</file>